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0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113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FC8281-2647-4298-BEA3-49C151E25BDC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A39E0-E8AD-421F-8885-576ACDC833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910787-1FC2-436A-848F-FAAB46C4A9B9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410E19-3793-4EE9-8934-27D9C1B3E33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7892DA-4173-4A71-B630-BF3640C32620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0EB03E-FFB0-4325-97E2-C7AE4B17FC8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60310-57DC-458C-8A3E-78AE1AAE841D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0A02B5-900A-48DB-BAE1-3E0FEEB6341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98EDD0-4DF3-40B3-A208-2051D538C754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E685B-2C9B-4169-8EA9-32D88353F0F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5BEF7-9171-4887-AC1C-A6BBDA01EE0B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B8F9F1-96B0-4994-BB61-06A08D5D3B7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4594-AAC6-46DC-A1EF-9BC97401536C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28A202-CDE4-4109-BE07-348D2BADC00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3FF632-2FDF-4364-86D2-88B513D6BFB4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F5F462-576D-46CB-B69B-A139D70EEC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698694-F6B9-4E94-B7C7-68BE11D12FC3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3536F9-6C41-4592-91A4-7324F223844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56FDEC-997D-4FAE-A146-E638F3122988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0DEE32-AAB8-4E5C-8BE2-DFA170F29C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0A98D1-8B46-4D86-9588-99187E519268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11B43F-0B3A-49B6-B6CB-4C9E00C77E0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81F93EE-6272-410A-B726-F21A25BE1193}" type="datetimeFigureOut">
              <a:rPr lang="ru-RU"/>
              <a:pPr>
                <a:defRPr/>
              </a:pPr>
              <a:t>24.07.2016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8B9E6A-1A86-4F08-B00E-E7C9A883044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3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0"/>
            <a:ext cx="917416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Прямоугольник 2"/>
          <p:cNvSpPr/>
          <p:nvPr/>
        </p:nvSpPr>
        <p:spPr>
          <a:xfrm>
            <a:off x="395535" y="620688"/>
            <a:ext cx="8496945" cy="347787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ЯВЛЕНИЕ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ИЗНАЧАЛЬНО ВЫШЕСТОЯЩЕГО ОТЦА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ФИЗИЧЕСКИ НА ПЛАНЕТЕ ЗЕМЛЯ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4400" b="1" dirty="0">
                <a:ln w="900" cmpd="sng">
                  <a:solidFill>
                    <a:schemeClr val="accent1">
                      <a:satMod val="190000"/>
                      <a:alpha val="55000"/>
                    </a:schemeClr>
                  </a:solidFill>
                  <a:prstDash val="solid"/>
                </a:ln>
                <a:solidFill>
                  <a:schemeClr val="accent1">
                    <a:satMod val="200000"/>
                    <a:tint val="3000"/>
                  </a:schemeClr>
                </a:solidFill>
                <a:effectLst>
                  <a:innerShdw blurRad="101600" dist="76200" dir="5400000">
                    <a:schemeClr val="accent1">
                      <a:satMod val="190000"/>
                      <a:tint val="100000"/>
                      <a:alpha val="74000"/>
                    </a:schemeClr>
                  </a:innerShdw>
                </a:effectLst>
                <a:latin typeface="+mn-lt"/>
                <a:cs typeface="+mn-cs"/>
              </a:rPr>
              <a:t>03.08.2013г.</a:t>
            </a:r>
            <a:endParaRPr lang="ru-RU" sz="4400" b="1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  <a:latin typeface="+mn-lt"/>
              <a:cs typeface="+mn-cs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8400" y="5013325"/>
            <a:ext cx="4572000" cy="1384300"/>
          </a:xfrm>
          <a:prstGeom prst="rect">
            <a:avLst/>
          </a:prstGeom>
        </p:spPr>
        <p:txBody>
          <a:bodyPr>
            <a:spAutoFit/>
          </a:bodyPr>
          <a:lstStyle/>
          <a:p>
            <a:pPr indent="288925" algn="just">
              <a:defRPr/>
            </a:pPr>
            <a:r>
              <a:rPr lang="ru-RU" sz="2800" b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Праздники </a:t>
            </a:r>
            <a:r>
              <a:rPr lang="ru-RU" sz="2800" b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идиво</a:t>
            </a:r>
            <a:endParaRPr lang="ru-RU" sz="2800" b="1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  <a:p>
            <a:pPr indent="288925" algn="just">
              <a:defRPr/>
            </a:pPr>
            <a:endParaRPr lang="ru-RU" sz="2800" b="1" dirty="0">
              <a:solidFill>
                <a:schemeClr val="bg1"/>
              </a:solidFill>
              <a:latin typeface="Arial Black" pitchFamily="34" charset="0"/>
              <a:cs typeface="+mn-cs"/>
            </a:endParaRPr>
          </a:p>
          <a:p>
            <a:pPr indent="288925" algn="just">
              <a:defRPr/>
            </a:pPr>
            <a:r>
              <a:rPr lang="ru-RU" sz="2800" b="1" dirty="0">
                <a:solidFill>
                  <a:schemeClr val="bg1"/>
                </a:solidFill>
                <a:latin typeface="Arial Black" pitchFamily="34" charset="0"/>
                <a:cs typeface="+mn-cs"/>
              </a:rPr>
              <a:t>Цивилизация </a:t>
            </a:r>
            <a:r>
              <a:rPr lang="ru-RU" sz="2800" b="1" dirty="0" err="1">
                <a:solidFill>
                  <a:schemeClr val="bg1"/>
                </a:solidFill>
                <a:latin typeface="Arial Black" pitchFamily="34" charset="0"/>
                <a:cs typeface="+mn-cs"/>
              </a:rPr>
              <a:t>идиво</a:t>
            </a:r>
            <a:endParaRPr lang="ru-RU" sz="28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/>
          </a:p>
        </p:txBody>
      </p:sp>
      <p:pic>
        <p:nvPicPr>
          <p:cNvPr id="14339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345613" cy="687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611188" y="620713"/>
            <a:ext cx="7777162" cy="531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just"/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Возжигаясь, возжигаемся огнём жизни Омеги, клеточкой Изначально Вышестоящего Отца каждым из нас. Эманируя огонь жизни Омеги клеточки Изначально Вышестоящего Отца каждым из нас, синтезируемся между собою Конфедеративным огнём Изначально Вышестоящего Отца. И всей цельностью своею являем Изначально Вышестоящего Отца собою в синтезе нас, возжигая Конфедеративный единый континиум Явления Изначально Вышестоящего Отца синтезом нас, на всей группе нашей. И, проникаясь этим огнём в синтезе нас, мы заполняем все клеточки физического тела специальным Изначальным Огнём Изначально Вышестоящего Отца, фиксируя в синтезе клеточек каждого из нас Изначальную среду осуществления Изначально Вышестоящего Отца физически собою.</a:t>
            </a:r>
          </a:p>
          <a:p>
            <a:pPr algn="just"/>
            <a:endParaRPr lang="ru-RU" b="1" i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b="1" i="1">
                <a:solidFill>
                  <a:schemeClr val="bg1"/>
                </a:solidFill>
              </a:rPr>
              <a:t>Летний Съезд ИДИВО, Сочи, 08.2013, 6 день</a:t>
            </a:r>
            <a:r>
              <a:rPr lang="ru-RU"/>
              <a:t> </a:t>
            </a:r>
          </a:p>
          <a:p>
            <a:pPr algn="just"/>
            <a:endParaRPr lang="ru-RU" b="1" i="1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endParaRPr lang="ru-RU" b="1" i="1">
              <a:solidFill>
                <a:schemeClr val="bg1"/>
              </a:solidFill>
              <a:latin typeface="Arial Black" pitchFamily="34" charset="0"/>
            </a:endParaRPr>
          </a:p>
          <a:p>
            <a:pPr algn="just"/>
            <a:endParaRPr lang="ru-RU" b="1" i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5362" name="Picture 2" descr="C:\Users\Марина\Desktop\Рисунок1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-30163" y="0"/>
            <a:ext cx="9174163" cy="6883400"/>
          </a:xfrm>
        </p:spPr>
      </p:pic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539750" y="620713"/>
            <a:ext cx="7777163" cy="585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/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И внутри Конфедеративного континиумного огня мы складываем Изначальность Огня синтезом клеточек, синтеза тел каждого из нас между собою в единую среду Изначальности Огня нами. И являем этим физическую Изначально Вышестоящую Изначальность синтезом нас в синтезе всего стяжённого и развёрнутого, передвигаясь на физику Изначально Вышестоящей Изначальности синтезом нас, телесно физически. И всё свободное место от синтезтел, которые ушли в зал Отца и стоят там, мы заполняем внутри нас всё пространство между ядер, всё пространство между огнеобразами, всё пространство между клеточками и всё пространство внутри клеточек физической Изначально Вышестоящей Изначальностью каждым из нас, устанавливая физическую Изначально Вышестоящую Изначальность собою.</a:t>
            </a:r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pPr indent="450850"/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И принимая Изначально Вышестоящего Отца физически, организацией физической Изначально Вышестоящей Изначальности всем синтезом нас.</a:t>
            </a:r>
          </a:p>
          <a:p>
            <a:pPr indent="450850"/>
            <a:endParaRPr lang="ru-RU" b="1" i="1">
              <a:solidFill>
                <a:schemeClr val="bg1"/>
              </a:solidFill>
            </a:endParaRPr>
          </a:p>
          <a:p>
            <a:pPr indent="450850"/>
            <a:r>
              <a:rPr lang="ru-RU" b="1" i="1">
                <a:solidFill>
                  <a:schemeClr val="bg1"/>
                </a:solidFill>
              </a:rPr>
              <a:t>Летний Съезд ИДИВО, Сочи, 08.2013, 6 день</a:t>
            </a:r>
            <a:r>
              <a:rPr lang="ru-RU"/>
              <a:t> </a:t>
            </a:r>
          </a:p>
          <a:p>
            <a:pPr indent="450850"/>
            <a:endParaRPr lang="ru-RU" b="1" i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6386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6387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0"/>
            <a:ext cx="917416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684213" y="765175"/>
            <a:ext cx="7489825" cy="448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indent="450850"/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Отец стоит, вернее, сидит пред нами. Просто голова упирается максимально в потолок.</a:t>
            </a:r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pPr indent="450850"/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И мы проникаемся Изначально Вышестоящим Отцом, впервые пришедшем физически на Планету Земля ФА собою, приветствуем его здесь во всей благодарности его явления нами.</a:t>
            </a:r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pPr indent="450850"/>
            <a:r>
              <a:rPr lang="ru-RU" b="1" i="1">
                <a:solidFill>
                  <a:schemeClr val="bg1"/>
                </a:solidFill>
                <a:latin typeface="Arial Black" pitchFamily="34" charset="0"/>
              </a:rPr>
              <a:t>И возжигаясь, заполняемся Изначально Вышестоящим Отцом, проникаясь им всем собою физически и являя Конфедерацию Отцом в выражении: «Мы и Отец едины», развёртывая всеединство явления физической Изначально Вышестоящей Изначальности (пауза) и физического явления Изначально Вышестоящего Отца каждым из нас и синтеза в нас.</a:t>
            </a:r>
          </a:p>
          <a:p>
            <a:pPr indent="450850"/>
            <a:endParaRPr lang="ru-RU" b="1" i="1">
              <a:solidFill>
                <a:schemeClr val="bg1"/>
              </a:solidFill>
            </a:endParaRPr>
          </a:p>
          <a:p>
            <a:pPr indent="450850"/>
            <a:r>
              <a:rPr lang="ru-RU" sz="1600" b="1" i="1">
                <a:solidFill>
                  <a:schemeClr val="bg1"/>
                </a:solidFill>
              </a:rPr>
              <a:t>Летний Съезд ИДИВО, Сочи, 08.2013, 6 день</a:t>
            </a:r>
            <a:r>
              <a:rPr lang="ru-RU"/>
              <a:t> </a:t>
            </a:r>
          </a:p>
          <a:p>
            <a:pPr indent="450850"/>
            <a:endParaRPr lang="ru-RU" b="1" i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741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7411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-25400"/>
            <a:ext cx="917416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4"/>
          <p:cNvSpPr>
            <a:spLocks noChangeArrowheads="1"/>
          </p:cNvSpPr>
          <p:nvPr/>
        </p:nvSpPr>
        <p:spPr bwMode="auto">
          <a:xfrm>
            <a:off x="539750" y="569913"/>
            <a:ext cx="7993063" cy="5280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Вышли на уровень пространства Метагалактики, идем как Человек Метагалактики.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 	Получив явление Отца вчера (3.08.2013), вы там состоялись. И не важно: вы здесь были в зале или где-то там – все получили! Здесь просто проживание было сильнее, концентрация.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Помните, я сказал: «Отец всех на планете в единство взял», кого надо. Не во всех вошел, конечно, Отец еще выбирал: «А стоит ли с кем-то контачить?» Нет иллюзии, что Он сконтачил со всеми семью миллиардами: очень много недостойных! Количество говорить вообще не стоит, потому что  это решение Отца, это Его вопрос, это не наш уровень компетенции.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	И вы теперь учитесь жить в среде Метагалактики, вроде бы в Универсуме, но на этом присутствии или в синтез-присутствиях среда Метагалактики, где живут Отцы Звезд и Планет. Я ж не зря вам говорил, что Отец Планеты живет в Универсуме!</a:t>
            </a:r>
            <a:r>
              <a:rPr lang="ru-RU"/>
              <a:t> </a:t>
            </a:r>
          </a:p>
          <a:p>
            <a:endParaRPr lang="ru-RU" sz="1600" b="1" i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sz="1600" b="1" i="1">
                <a:solidFill>
                  <a:schemeClr val="bg1"/>
                </a:solidFill>
                <a:latin typeface="Arial Black" pitchFamily="34" charset="0"/>
              </a:rPr>
              <a:t>Летний Съезд ИДИВО, Сочи, 08.2013, 6 день</a:t>
            </a:r>
            <a:r>
              <a:rPr lang="ru-RU"/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8435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0"/>
            <a:ext cx="917416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6" name="Rectangle 4"/>
          <p:cNvSpPr>
            <a:spLocks noChangeArrowheads="1"/>
          </p:cNvSpPr>
          <p:nvPr/>
        </p:nvSpPr>
        <p:spPr bwMode="auto">
          <a:xfrm>
            <a:off x="539750" y="361950"/>
            <a:ext cx="8001000" cy="3632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А вы теперь там получили Дома. Понятно, что там не все живут, но ведь много, которых живёт! И вот представляете: вы идете к своему Дому на 64-м присутствии и проходите мимо здания Отца Солнечного – Отца нашей Солнечной системы. Не людей по присутствиям, а Отца Солнечного, у него там Дом стоит недалеко от наших. Мы же солнечные, подобное притягивает подобное, мы далеко поселиться даже не смогли.</a:t>
            </a:r>
            <a:r>
              <a:rPr lang="ru-RU"/>
              <a:t> </a:t>
            </a:r>
            <a:r>
              <a:rPr lang="ru-RU">
                <a:solidFill>
                  <a:schemeClr val="bg1"/>
                </a:solidFill>
                <a:latin typeface="Arial Black" pitchFamily="34" charset="0"/>
              </a:rPr>
              <a:t>…</a:t>
            </a: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Отца нашей Звездной системы.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Понятно, что Отец Отцу – рознь, человек человеку – рознь, мы все разные, но Дома одни, и Изначально Вышестоящий Отец сделал одну среду проживания.</a:t>
            </a:r>
            <a:r>
              <a:rPr lang="ru-RU">
                <a:solidFill>
                  <a:schemeClr val="bg1"/>
                </a:solidFill>
                <a:latin typeface="Arial Black" pitchFamily="34" charset="0"/>
              </a:rPr>
              <a:t> </a:t>
            </a:r>
          </a:p>
          <a:p>
            <a:endParaRPr lang="ru-RU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sz="1600" b="1" i="1">
                <a:solidFill>
                  <a:schemeClr val="bg1"/>
                </a:solidFill>
                <a:latin typeface="Arial Black" pitchFamily="34" charset="0"/>
              </a:rPr>
              <a:t>Летний Съезд ИДИВО,  Сочи, 08.2013, 6 день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945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19459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0"/>
            <a:ext cx="917416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684213" y="692150"/>
            <a:ext cx="7704137" cy="5584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b="1">
                <a:solidFill>
                  <a:schemeClr val="bg1"/>
                </a:solidFill>
              </a:rPr>
              <a:t>…через нас Отец начинает новое развитие.</a:t>
            </a:r>
            <a:r>
              <a:rPr lang="ru-RU"/>
              <a:t>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Это раньше не видели многие Отцы. Сейчас еще есть группы, которые не видят, мы продолжаем не контачить с Отцами Галактик и Звездных систем, потому что некоторым нашим они запудрили мозги так, что мозги до сих пор восстановиться не могут. У нас другой уровень жизни – Метагалактический.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И Отец смотрел, смотрел, смотрел на все это творчество, наше и там, и сказал: «А устрою-ка я еще один финт – юридическая фиксация Отца на планете!»</a:t>
            </a:r>
            <a:r>
              <a:rPr lang="ru-RU"/>
              <a:t>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Ни на одной Планете, ни в одной Звездной системе Метагалактики, ни у одного Отца нет юридической фиксации Изначально Вышестоящего Отца. У нас – будет!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То есть, юридическая фиксация Партии, когда к нам в гости смогут приходить разные чело Владык, но при этом эти чело вполне являются Отцами отдельных Планет, Звезд. И они будут заходить к нам в гости, привечая, как говорят: «Ну, привет», – пообщались, ушли. 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b="1" i="1">
                <a:solidFill>
                  <a:schemeClr val="bg1"/>
                </a:solidFill>
              </a:rPr>
              <a:t>Летний Съезд ИДИВО, Сочи, 08.2013, 6 день 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  <p:pic>
        <p:nvPicPr>
          <p:cNvPr id="20483" name="Picture 2" descr="C:\Users\Марина\Desktop\Рисунок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0163" y="0"/>
            <a:ext cx="9174163" cy="688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1188" y="620713"/>
            <a:ext cx="7704137" cy="503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Чем выше Отец, тем проще ходит, и тем он вообще проще ко всем относится, легче, гармоничнее, корректнее. </a:t>
            </a: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Я просто хотел бы, чтоб вы чуть-чуть по-другому посмотрели на процесс и увидели, что там тоже жизнь! Что какой бы Отец не был руководителем Планеты или Звезды, он тоже человек и во многом по-человечески.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b="1"/>
              <a:t>.</a:t>
            </a:r>
            <a:r>
              <a:rPr lang="ru-RU"/>
              <a:t> </a:t>
            </a:r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Поэтому, если мы меняем наши социально-общественные отношения физически-планетарно, то, что вверху, то и внизу. 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Вот увидьте, какой мы сдвиг делаем! 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r>
              <a:rPr lang="ru-RU" b="1">
                <a:solidFill>
                  <a:schemeClr val="bg1"/>
                </a:solidFill>
                <a:latin typeface="Arial Black" pitchFamily="34" charset="0"/>
              </a:rPr>
              <a:t>Если мы здесь внизу что-то налаживаем более гармоничное, мы сигнал подаем вверх более гармоничный. </a:t>
            </a: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  <a:p>
            <a:pPr algn="ctr"/>
            <a:r>
              <a:rPr lang="ru-RU" b="1" i="1">
                <a:solidFill>
                  <a:schemeClr val="bg1"/>
                </a:solidFill>
              </a:rPr>
              <a:t>Летний Съезд ИДИВО, Сочи, 08.2013, 6 день </a:t>
            </a:r>
          </a:p>
          <a:p>
            <a:pPr algn="ctr"/>
            <a:endParaRPr lang="ru-RU" b="1">
              <a:solidFill>
                <a:schemeClr val="bg1"/>
              </a:solidFill>
            </a:endParaRPr>
          </a:p>
          <a:p>
            <a:endParaRPr lang="ru-RU" b="1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107</TotalTime>
  <Words>779</Words>
  <Application>Microsoft Office PowerPoint</Application>
  <PresentationFormat>Экран (4:3)</PresentationFormat>
  <Paragraphs>43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Calibri</vt:lpstr>
      <vt:lpstr>Arial</vt:lpstr>
      <vt:lpstr>Arial Black</vt:lpstr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Марина</dc:creator>
  <cp:lastModifiedBy>USER</cp:lastModifiedBy>
  <cp:revision>5</cp:revision>
  <dcterms:created xsi:type="dcterms:W3CDTF">2016-07-21T03:28:49Z</dcterms:created>
  <dcterms:modified xsi:type="dcterms:W3CDTF">2016-07-24T20:00:51Z</dcterms:modified>
</cp:coreProperties>
</file>