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C8281-2647-4298-BEA3-49C151E25BDC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A39E0-E8AD-421F-8885-576ACDC83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0787-1FC2-436A-848F-FAAB46C4A9B9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0E19-3793-4EE9-8934-27D9C1B3E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92DA-4173-4A71-B630-BF3640C32620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EB03E-FFB0-4325-97E2-C7AE4B17F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60310-57DC-458C-8A3E-78AE1AAE841D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02B5-900A-48DB-BAE1-3E0FEEB63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EDD0-4DF3-40B3-A208-2051D538C754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685B-2C9B-4169-8EA9-32D88353F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BEF7-9171-4887-AC1C-A6BBDA01EE0B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8F9F1-96B0-4994-BB61-06A08D5D3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54594-AAC6-46DC-A1EF-9BC97401536C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A202-CDE4-4109-BE07-348D2BADC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F632-2FDF-4364-86D2-88B513D6BFB4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5F462-576D-46CB-B69B-A139D70EE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8694-F6B9-4E94-B7C7-68BE11D12FC3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36F9-6C41-4592-91A4-7324F2238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6FDEC-997D-4FAE-A146-E638F3122988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EE32-AAB8-4E5C-8BE2-DFA170F29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98D1-8B46-4D86-9588-99187E519268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1B43F-0B3A-49B6-B6CB-4C9E00C77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1F93EE-6272-410A-B726-F21A25BE1193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B9E6A-1A86-4F08-B00E-E7C9A8830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Марин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0"/>
            <a:ext cx="917416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5" y="620688"/>
            <a:ext cx="8496945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ЯВЛЕНИЕ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ИЗНАЧАЛЬНО ВЫШЕСТОЯЩЕГО ОТЦА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ФИЗИЧЕСКИ НА ПЛАНЕТЕ ЗЕМЛЯ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03.08.2013г.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8400" y="5013325"/>
            <a:ext cx="45720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88925" algn="just">
              <a:defRPr/>
            </a:pPr>
            <a:r>
              <a:rPr lang="ru-RU" sz="28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Праздники </a:t>
            </a:r>
            <a:r>
              <a:rPr lang="ru-RU" sz="2800" b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идиво</a:t>
            </a:r>
            <a:endParaRPr lang="ru-RU" sz="28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indent="288925" algn="just">
              <a:defRPr/>
            </a:pPr>
            <a:endParaRPr lang="ru-RU" sz="28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indent="288925" algn="just">
              <a:defRPr/>
            </a:pPr>
            <a:r>
              <a:rPr lang="ru-RU" sz="28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Цивилизация </a:t>
            </a:r>
            <a:r>
              <a:rPr lang="ru-RU" sz="2800" b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идиво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Picture 2" descr="C:\Users\Марин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6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1188" y="620713"/>
            <a:ext cx="7777162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 i="1">
                <a:solidFill>
                  <a:schemeClr val="bg1"/>
                </a:solidFill>
                <a:latin typeface="Arial Black" pitchFamily="34" charset="0"/>
              </a:rPr>
              <a:t>Возжигаясь, возжигаемся огнём жизни Омеги, клеточкой Изначально Вышестоящего Отца каждым из нас. Эманируя огонь жизни Омеги клеточки Изначально Вышестоящего Отца каждым из нас, синтезируемся между собою Конфедеративным огнём Изначально Вышестоящего Отца. И всей цельностью своею являем Изначально Вышестоящего Отца собою в синтезе нас, возжигая Конфедеративный единый континиум Явления Изначально Вышестоящего Отца синтезом нас, на всей группе нашей. И, проникаясь этим огнём в синтезе нас, мы заполняем все клеточки физического тела специальным Изначальным Огнём Изначально Вышестоящего Отца, фиксируя в синтезе клеточек каждого из нас Изначальную среду осуществления Изначально Вышестоящего Отца физически собою.</a:t>
            </a:r>
          </a:p>
          <a:p>
            <a:pPr algn="just"/>
            <a:endParaRPr lang="ru-RU" b="1" i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b="1" i="1">
                <a:solidFill>
                  <a:schemeClr val="bg1"/>
                </a:solidFill>
              </a:rPr>
              <a:t>Летний Съезд ИДИВО, Сочи, 08.2013, 6 день</a:t>
            </a:r>
            <a:r>
              <a:rPr lang="ru-RU"/>
              <a:t> </a:t>
            </a:r>
          </a:p>
          <a:p>
            <a:pPr algn="just"/>
            <a:endParaRPr lang="ru-RU" b="1" i="1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endParaRPr lang="ru-RU" b="1" i="1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endParaRPr lang="ru-RU" b="1" i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Picture 2" descr="C:\Users\Марина\Desktop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0163" y="0"/>
            <a:ext cx="9174163" cy="6883400"/>
          </a:xfrm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9750" y="620713"/>
            <a:ext cx="7777163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r>
              <a:rPr lang="ru-RU" b="1" i="1">
                <a:solidFill>
                  <a:schemeClr val="bg1"/>
                </a:solidFill>
                <a:latin typeface="Arial Black" pitchFamily="34" charset="0"/>
              </a:rPr>
              <a:t>И внутри Конфедеративного континиумного огня мы складываем Изначальность Огня синтезом клеточек, синтеза тел каждого из нас между собою в единую среду Изначальности Огня нами. И являем этим физическую Изначально Вышестоящую Изначальность синтезом нас в синтезе всего стяжённого и развёрнутого, передвигаясь на физику Изначально Вышестоящей Изначальности синтезом нас, телесно физически. И всё свободное место от синтезтел, которые ушли в зал Отца и стоят там, мы заполняем внутри нас всё пространство между ядер, всё пространство между огнеобразами, всё пространство между клеточками и всё пространство внутри клеточек физической Изначально Вышестоящей Изначальностью каждым из нас, устанавливая физическую Изначально Вышестоящую Изначальность собою.</a:t>
            </a:r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pPr indent="450850"/>
            <a:r>
              <a:rPr lang="ru-RU" b="1" i="1">
                <a:solidFill>
                  <a:schemeClr val="bg1"/>
                </a:solidFill>
                <a:latin typeface="Arial Black" pitchFamily="34" charset="0"/>
              </a:rPr>
              <a:t>И принимая Изначально Вышестоящего Отца физически, организацией физической Изначально Вышестоящей Изначальности всем синтезом нас.</a:t>
            </a:r>
          </a:p>
          <a:p>
            <a:pPr indent="450850"/>
            <a:endParaRPr lang="ru-RU" b="1" i="1">
              <a:solidFill>
                <a:schemeClr val="bg1"/>
              </a:solidFill>
            </a:endParaRPr>
          </a:p>
          <a:p>
            <a:pPr indent="450850"/>
            <a:r>
              <a:rPr lang="ru-RU" b="1" i="1">
                <a:solidFill>
                  <a:schemeClr val="bg1"/>
                </a:solidFill>
              </a:rPr>
              <a:t>Летний Съезд ИДИВО, Сочи, 08.2013, 6 день</a:t>
            </a:r>
            <a:r>
              <a:rPr lang="ru-RU"/>
              <a:t> </a:t>
            </a:r>
          </a:p>
          <a:p>
            <a:pPr indent="450850"/>
            <a:endParaRPr lang="ru-RU" b="1" i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C:\Users\Марин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0"/>
            <a:ext cx="917416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765175"/>
            <a:ext cx="74898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r>
              <a:rPr lang="ru-RU" b="1" i="1">
                <a:solidFill>
                  <a:schemeClr val="bg1"/>
                </a:solidFill>
                <a:latin typeface="Arial Black" pitchFamily="34" charset="0"/>
              </a:rPr>
              <a:t>Отец стоит, вернее, сидит пред нами. Просто голова упирается максимально в потолок.</a:t>
            </a:r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pPr indent="450850"/>
            <a:r>
              <a:rPr lang="ru-RU" b="1" i="1">
                <a:solidFill>
                  <a:schemeClr val="bg1"/>
                </a:solidFill>
                <a:latin typeface="Arial Black" pitchFamily="34" charset="0"/>
              </a:rPr>
              <a:t>И мы проникаемся Изначально Вышестоящим Отцом, впервые пришедшем физически на Планету Земля ФА собою, приветствуем его здесь во всей благодарности его явления нами.</a:t>
            </a:r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pPr indent="450850"/>
            <a:r>
              <a:rPr lang="ru-RU" b="1" i="1">
                <a:solidFill>
                  <a:schemeClr val="bg1"/>
                </a:solidFill>
                <a:latin typeface="Arial Black" pitchFamily="34" charset="0"/>
              </a:rPr>
              <a:t>И возжигаясь, заполняемся Изначально Вышестоящим Отцом, проникаясь им всем собою физически и являя Конфедерацию Отцом в выражении: «Мы и Отец едины», развёртывая всеединство явления физической Изначально Вышестоящей Изначальности (пауза) и физического явления Изначально Вышестоящего Отца каждым из нас и синтеза в нас.</a:t>
            </a:r>
          </a:p>
          <a:p>
            <a:pPr indent="450850"/>
            <a:endParaRPr lang="ru-RU" b="1" i="1">
              <a:solidFill>
                <a:schemeClr val="bg1"/>
              </a:solidFill>
            </a:endParaRPr>
          </a:p>
          <a:p>
            <a:pPr indent="450850"/>
            <a:r>
              <a:rPr lang="ru-RU" sz="1600" b="1" i="1">
                <a:solidFill>
                  <a:schemeClr val="bg1"/>
                </a:solidFill>
              </a:rPr>
              <a:t>Летний Съезд ИДИВО, Сочи, 08.2013, 6 день</a:t>
            </a:r>
            <a:r>
              <a:rPr lang="ru-RU"/>
              <a:t> </a:t>
            </a:r>
          </a:p>
          <a:p>
            <a:pPr indent="450850"/>
            <a:endParaRPr lang="ru-RU" b="1" i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Picture 2" descr="C:\Users\Марин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-25400"/>
            <a:ext cx="917416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9750" y="569913"/>
            <a:ext cx="7993063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	Вышли на уровень пространства Метагалактики, идем как Человек Метагалактики.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 	Получив явление Отца вчера (3.08.2013), вы там состоялись. И не важно: вы здесь были в зале или где-то там – все получили! Здесь просто проживание было сильнее, концентрация. 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	Помните, я сказал: «Отец всех на планете в единство взял», кого надо. Не во всех вошел, конечно, Отец еще выбирал: «А стоит ли с кем-то контачить?» Нет иллюзии, что Он сконтачил со всеми семью миллиардами: очень много недостойных! Количество говорить вообще не стоит, потому что  это решение Отца, это Его вопрос, это не наш уровень компетенции. 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	И вы теперь учитесь жить в среде Метагалактики, вроде бы в Универсуме, но на этом присутствии или в синтез-присутствиях среда Метагалактики, где живут Отцы Звезд и Планет. Я ж не зря вам говорил, что Отец Планеты живет в Универсуме!</a:t>
            </a:r>
            <a:r>
              <a:rPr lang="ru-RU"/>
              <a:t> </a:t>
            </a:r>
          </a:p>
          <a:p>
            <a:endParaRPr lang="ru-RU" sz="1600" b="1" i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sz="1600" b="1" i="1">
                <a:solidFill>
                  <a:schemeClr val="bg1"/>
                </a:solidFill>
                <a:latin typeface="Arial Black" pitchFamily="34" charset="0"/>
              </a:rPr>
              <a:t>Летний Съезд ИДИВО, Сочи, 08.2013, 6 день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2" descr="C:\Users\Марин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0"/>
            <a:ext cx="917416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9750" y="361950"/>
            <a:ext cx="80010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А вы теперь там получили Дома. Понятно, что там не все живут, но ведь много, которых живёт! И вот представляете: вы идете к своему Дому на 64-м присутствии и проходите мимо здания Отца Солнечного – Отца нашей Солнечной системы. Не людей по присутствиям, а Отца Солнечного, у него там Дом стоит недалеко от наших. Мы же солнечные, подобное притягивает подобное, мы далеко поселиться даже не смогли.</a:t>
            </a:r>
            <a:r>
              <a:rPr lang="ru-RU"/>
              <a:t> </a:t>
            </a:r>
            <a:r>
              <a:rPr lang="ru-RU">
                <a:solidFill>
                  <a:schemeClr val="bg1"/>
                </a:solidFill>
                <a:latin typeface="Arial Black" pitchFamily="34" charset="0"/>
              </a:rPr>
              <a:t>…</a:t>
            </a: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Отца нашей Звездной системы. 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Понятно, что Отец Отцу – рознь, человек человеку – рознь, мы все разные, но Дома одни, и Изначально Вышестоящий Отец сделал одну среду проживания.</a:t>
            </a:r>
            <a:r>
              <a:rPr lang="ru-RU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  <a:p>
            <a:endParaRPr lang="ru-RU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sz="1600" b="1" i="1">
                <a:solidFill>
                  <a:schemeClr val="bg1"/>
                </a:solidFill>
                <a:latin typeface="Arial Black" pitchFamily="34" charset="0"/>
              </a:rPr>
              <a:t>Летний Съезд ИДИВО,  Сочи, 08.2013, 6 день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Марин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0"/>
            <a:ext cx="917416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4213" y="692150"/>
            <a:ext cx="7704137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…через нас Отец начинает новое развитие.</a:t>
            </a:r>
            <a:r>
              <a:rPr lang="ru-RU"/>
              <a:t> 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Это раньше не видели многие Отцы. Сейчас еще есть группы, которые не видят, мы продолжаем не контачить с Отцами Галактик и Звездных систем, потому что некоторым нашим они запудрили мозги так, что мозги до сих пор восстановиться не могут. У нас другой уровень жизни – Метагалактический. 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И Отец смотрел, смотрел, смотрел на все это творчество, наше и там, и сказал: «А устрою-ка я еще один финт – юридическая фиксация Отца на планете!»</a:t>
            </a:r>
            <a:r>
              <a:rPr lang="ru-RU"/>
              <a:t> 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Ни на одной Планете, ни в одной Звездной системе Метагалактики, ни у одного Отца нет юридической фиксации Изначально Вышестоящего Отца. У нас – будет! 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То есть, юридическая фиксация Партии, когда к нам в гости смогут приходить разные чело Владык, но при этом эти чело вполне являются Отцами отдельных Планет, Звезд. И они будут заходить к нам в гости, привечая, как говорят: «Ну, привет», – пообщались, ушли. </a:t>
            </a:r>
          </a:p>
          <a:p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b="1" i="1">
                <a:solidFill>
                  <a:schemeClr val="bg1"/>
                </a:solidFill>
              </a:rPr>
              <a:t>Летний Съезд ИДИВО, Сочи, 08.2013, 6 день </a:t>
            </a:r>
          </a:p>
          <a:p>
            <a:endParaRPr lang="ru-RU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2" descr="C:\Users\Марин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0"/>
            <a:ext cx="917416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1188" y="620713"/>
            <a:ext cx="7704137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Чем выше Отец, тем проще ходит, и тем он вообще проще ко всем относится, легче, гармоничнее, корректнее. </a:t>
            </a: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Я просто хотел бы, чтоб вы чуть-чуть по-другому посмотрели на процесс и увидели, что там тоже жизнь! Что какой бы Отец не был руководителем Планеты или Звезды, он тоже человек и во многом по-человечески.</a:t>
            </a:r>
          </a:p>
          <a:p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b="1"/>
              <a:t>.</a:t>
            </a:r>
            <a:r>
              <a:rPr lang="ru-RU"/>
              <a:t> </a:t>
            </a: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Поэтому, если мы меняем наши социально-общественные отношения физически-планетарно, то, что вверху, то и внизу. </a:t>
            </a:r>
          </a:p>
          <a:p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Вот увидьте, какой мы сдвиг делаем! </a:t>
            </a:r>
          </a:p>
          <a:p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Если мы здесь внизу что-то налаживаем более гармоничное, мы сигнал подаем вверх более гармоничный. </a:t>
            </a:r>
          </a:p>
          <a:p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ru-RU" b="1" i="1">
                <a:solidFill>
                  <a:schemeClr val="bg1"/>
                </a:solidFill>
              </a:rPr>
              <a:t>Летний Съезд ИДИВО, Сочи, 08.2013, 6 день </a:t>
            </a: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endParaRPr lang="ru-RU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779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Arial Black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USER</cp:lastModifiedBy>
  <cp:revision>5</cp:revision>
  <dcterms:created xsi:type="dcterms:W3CDTF">2016-07-21T03:28:49Z</dcterms:created>
  <dcterms:modified xsi:type="dcterms:W3CDTF">2016-07-24T20:00:51Z</dcterms:modified>
</cp:coreProperties>
</file>